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559675" cy="104409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22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746"/>
            <a:ext cx="6425724" cy="3635011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936"/>
            <a:ext cx="5669756" cy="252082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684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6435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86"/>
            <a:ext cx="1630055" cy="884825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86"/>
            <a:ext cx="4795669" cy="884825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160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934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999"/>
            <a:ext cx="6520220" cy="434316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7248"/>
            <a:ext cx="6520220" cy="2283965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1312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430"/>
            <a:ext cx="3212862" cy="6624711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430"/>
            <a:ext cx="3212862" cy="6624711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1086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88"/>
            <a:ext cx="6520220" cy="2018108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493"/>
            <a:ext cx="3198096" cy="1254368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861"/>
            <a:ext cx="3198096" cy="560961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493"/>
            <a:ext cx="3213847" cy="1254368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861"/>
            <a:ext cx="3213847" cy="560961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4673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4989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313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6066"/>
            <a:ext cx="2438192" cy="2436231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311"/>
            <a:ext cx="3827085" cy="7419869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2296"/>
            <a:ext cx="2438192" cy="5802967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878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6066"/>
            <a:ext cx="2438192" cy="2436231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311"/>
            <a:ext cx="3827085" cy="7419869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2296"/>
            <a:ext cx="2438192" cy="5802967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2605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88"/>
            <a:ext cx="6520220" cy="2018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430"/>
            <a:ext cx="6520220" cy="6624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7251"/>
            <a:ext cx="1700927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7F0D5-ADDF-4DCA-91B5-E001DF3FC03A}" type="datetimeFigureOut">
              <a:rPr lang="it-IT" smtClean="0"/>
              <a:t>08/09/2017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7251"/>
            <a:ext cx="2551390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7251"/>
            <a:ext cx="1700927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BDEE2-3815-4A36-A29F-AD8F86F3C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888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>
            <a:extLst>
              <a:ext uri="{FF2B5EF4-FFF2-40B4-BE49-F238E27FC236}">
                <a16:creationId xmlns:a16="http://schemas.microsoft.com/office/drawing/2014/main" id="{E8F28FC8-8A97-4C88-9523-9FE5647FE3F6}"/>
              </a:ext>
            </a:extLst>
          </p:cNvPr>
          <p:cNvSpPr/>
          <p:nvPr/>
        </p:nvSpPr>
        <p:spPr>
          <a:xfrm>
            <a:off x="3232298" y="2296633"/>
            <a:ext cx="1786270" cy="1552353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MODELLO </a:t>
            </a:r>
          </a:p>
          <a:p>
            <a:pPr algn="ctr"/>
            <a:r>
              <a:rPr lang="it-IT" b="1" dirty="0"/>
              <a:t>PARTE </a:t>
            </a:r>
          </a:p>
          <a:p>
            <a:pPr algn="ctr"/>
            <a:r>
              <a:rPr lang="it-IT" b="1" dirty="0"/>
              <a:t>GENERALE</a:t>
            </a:r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A9E2626C-5143-40F5-BAC9-95FB2D5FBF6D}"/>
              </a:ext>
            </a:extLst>
          </p:cNvPr>
          <p:cNvSpPr/>
          <p:nvPr/>
        </p:nvSpPr>
        <p:spPr>
          <a:xfrm>
            <a:off x="917058" y="1213128"/>
            <a:ext cx="2296633" cy="68048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Codice Etico</a:t>
            </a: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921FC899-8990-4B0D-B9E0-05A855806E27}"/>
              </a:ext>
            </a:extLst>
          </p:cNvPr>
          <p:cNvSpPr/>
          <p:nvPr/>
        </p:nvSpPr>
        <p:spPr>
          <a:xfrm>
            <a:off x="297712" y="3150779"/>
            <a:ext cx="2041450" cy="97819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Piano della </a:t>
            </a:r>
            <a:r>
              <a:rPr lang="it-IT" dirty="0" err="1"/>
              <a:t>Governance</a:t>
            </a:r>
            <a:endParaRPr lang="it-IT" dirty="0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C13ECC53-1C9D-4CD4-8055-77E971A79104}"/>
              </a:ext>
            </a:extLst>
          </p:cNvPr>
          <p:cNvSpPr/>
          <p:nvPr/>
        </p:nvSpPr>
        <p:spPr>
          <a:xfrm>
            <a:off x="297712" y="4420109"/>
            <a:ext cx="2041451" cy="97819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Piano organizzativo</a:t>
            </a: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B32941D-1159-4D0E-88B7-E5BF26F3804B}"/>
              </a:ext>
            </a:extLst>
          </p:cNvPr>
          <p:cNvSpPr/>
          <p:nvPr/>
        </p:nvSpPr>
        <p:spPr>
          <a:xfrm>
            <a:off x="5146158" y="4185684"/>
            <a:ext cx="1828800" cy="97819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Template Formazione</a:t>
            </a:r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708F18DF-DC55-41F7-81EB-8EA6A705EA73}"/>
              </a:ext>
            </a:extLst>
          </p:cNvPr>
          <p:cNvSpPr/>
          <p:nvPr/>
        </p:nvSpPr>
        <p:spPr>
          <a:xfrm>
            <a:off x="4492255" y="5500576"/>
            <a:ext cx="1477927" cy="64149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Generale</a:t>
            </a: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106EA8F5-DB6F-43E6-8BED-D06D0C092945}"/>
              </a:ext>
            </a:extLst>
          </p:cNvPr>
          <p:cNvSpPr/>
          <p:nvPr/>
        </p:nvSpPr>
        <p:spPr>
          <a:xfrm>
            <a:off x="6060558" y="5512981"/>
            <a:ext cx="1499117" cy="62909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Parti Speciali</a:t>
            </a:r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8671ADC6-64F8-45FD-82CF-DDC038742E0D}"/>
              </a:ext>
            </a:extLst>
          </p:cNvPr>
          <p:cNvSpPr/>
          <p:nvPr/>
        </p:nvSpPr>
        <p:spPr>
          <a:xfrm>
            <a:off x="3104707" y="7361274"/>
            <a:ext cx="2041451" cy="97819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Parti Speciali</a:t>
            </a:r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65E4BC53-5248-4E34-864D-785BCE19711A}"/>
              </a:ext>
            </a:extLst>
          </p:cNvPr>
          <p:cNvSpPr/>
          <p:nvPr/>
        </p:nvSpPr>
        <p:spPr>
          <a:xfrm>
            <a:off x="1594884" y="8732875"/>
            <a:ext cx="2147777" cy="97819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Sistema Sanzionatorio</a:t>
            </a: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49D9F7FB-5EBD-4FE6-8847-60983D2CD0A6}"/>
              </a:ext>
            </a:extLst>
          </p:cNvPr>
          <p:cNvSpPr/>
          <p:nvPr/>
        </p:nvSpPr>
        <p:spPr>
          <a:xfrm>
            <a:off x="297712" y="7361274"/>
            <a:ext cx="2041451" cy="97819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Regolamento </a:t>
            </a:r>
            <a:r>
              <a:rPr lang="it-IT" dirty="0" err="1"/>
              <a:t>OdV</a:t>
            </a:r>
            <a:endParaRPr lang="it-IT" dirty="0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45462729-9E6C-4E46-88B0-8873FCD26C28}"/>
              </a:ext>
            </a:extLst>
          </p:cNvPr>
          <p:cNvCxnSpPr>
            <a:cxnSpLocks/>
            <a:stCxn id="4" idx="4"/>
          </p:cNvCxnSpPr>
          <p:nvPr/>
        </p:nvCxnSpPr>
        <p:spPr>
          <a:xfrm flipH="1">
            <a:off x="4125432" y="3848986"/>
            <a:ext cx="1" cy="35122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07419553-92FB-4991-86FD-F70A7A44588F}"/>
              </a:ext>
            </a:extLst>
          </p:cNvPr>
          <p:cNvCxnSpPr>
            <a:cxnSpLocks/>
          </p:cNvCxnSpPr>
          <p:nvPr/>
        </p:nvCxnSpPr>
        <p:spPr>
          <a:xfrm flipH="1">
            <a:off x="2668773" y="3848986"/>
            <a:ext cx="1089837" cy="4883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91E9DC04-4297-4AC6-ACF2-11A72A3127B3}"/>
              </a:ext>
            </a:extLst>
          </p:cNvPr>
          <p:cNvCxnSpPr>
            <a:stCxn id="4" idx="3"/>
          </p:cNvCxnSpPr>
          <p:nvPr/>
        </p:nvCxnSpPr>
        <p:spPr>
          <a:xfrm flipH="1">
            <a:off x="1594884" y="3621649"/>
            <a:ext cx="1899007" cy="37396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38ED231B-478F-46B5-9529-0336557533CC}"/>
              </a:ext>
            </a:extLst>
          </p:cNvPr>
          <p:cNvCxnSpPr>
            <a:stCxn id="6" idx="4"/>
            <a:endCxn id="7" idx="0"/>
          </p:cNvCxnSpPr>
          <p:nvPr/>
        </p:nvCxnSpPr>
        <p:spPr>
          <a:xfrm>
            <a:off x="1318437" y="4128974"/>
            <a:ext cx="1" cy="2911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6B25E8B0-4887-41C4-B3AC-A42883D4CB32}"/>
              </a:ext>
            </a:extLst>
          </p:cNvPr>
          <p:cNvCxnSpPr>
            <a:stCxn id="4" idx="2"/>
            <a:endCxn id="6" idx="7"/>
          </p:cNvCxnSpPr>
          <p:nvPr/>
        </p:nvCxnSpPr>
        <p:spPr>
          <a:xfrm flipH="1">
            <a:off x="2040199" y="3072810"/>
            <a:ext cx="1192099" cy="221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7E41D795-D368-4583-A8B9-8AE2C359F3F4}"/>
              </a:ext>
            </a:extLst>
          </p:cNvPr>
          <p:cNvCxnSpPr>
            <a:cxnSpLocks/>
            <a:endCxn id="7" idx="7"/>
          </p:cNvCxnSpPr>
          <p:nvPr/>
        </p:nvCxnSpPr>
        <p:spPr>
          <a:xfrm flipH="1">
            <a:off x="2040199" y="3437883"/>
            <a:ext cx="1304210" cy="1125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C4E905E2-F771-40D5-952B-0237C1AFE723}"/>
              </a:ext>
            </a:extLst>
          </p:cNvPr>
          <p:cNvCxnSpPr>
            <a:cxnSpLocks/>
            <a:stCxn id="9" idx="0"/>
            <a:endCxn id="4" idx="5"/>
          </p:cNvCxnSpPr>
          <p:nvPr/>
        </p:nvCxnSpPr>
        <p:spPr>
          <a:xfrm flipH="1" flipV="1">
            <a:off x="4756975" y="3621649"/>
            <a:ext cx="1303583" cy="564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C05E7EB4-4103-4756-9213-F28933B824D9}"/>
              </a:ext>
            </a:extLst>
          </p:cNvPr>
          <p:cNvCxnSpPr>
            <a:cxnSpLocks/>
            <a:stCxn id="13" idx="0"/>
            <a:endCxn id="9" idx="4"/>
          </p:cNvCxnSpPr>
          <p:nvPr/>
        </p:nvCxnSpPr>
        <p:spPr>
          <a:xfrm flipV="1">
            <a:off x="5231219" y="5163879"/>
            <a:ext cx="829339" cy="3366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B2AC04A3-A303-4A2A-BC5F-7FBA9EC3449B}"/>
              </a:ext>
            </a:extLst>
          </p:cNvPr>
          <p:cNvCxnSpPr>
            <a:cxnSpLocks/>
            <a:stCxn id="14" idx="0"/>
            <a:endCxn id="9" idx="4"/>
          </p:cNvCxnSpPr>
          <p:nvPr/>
        </p:nvCxnSpPr>
        <p:spPr>
          <a:xfrm flipH="1" flipV="1">
            <a:off x="6060558" y="5163879"/>
            <a:ext cx="749559" cy="3491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104E6DC-E9F1-4468-B798-B6212990F867}"/>
              </a:ext>
            </a:extLst>
          </p:cNvPr>
          <p:cNvCxnSpPr>
            <a:stCxn id="4" idx="1"/>
            <a:endCxn id="5" idx="4"/>
          </p:cNvCxnSpPr>
          <p:nvPr/>
        </p:nvCxnSpPr>
        <p:spPr>
          <a:xfrm flipH="1" flipV="1">
            <a:off x="2065375" y="1893612"/>
            <a:ext cx="1428516" cy="6303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Ovale 60">
            <a:extLst>
              <a:ext uri="{FF2B5EF4-FFF2-40B4-BE49-F238E27FC236}">
                <a16:creationId xmlns:a16="http://schemas.microsoft.com/office/drawing/2014/main" id="{E846A733-E3DD-4F2F-9E48-DE691F35E341}"/>
              </a:ext>
            </a:extLst>
          </p:cNvPr>
          <p:cNvSpPr/>
          <p:nvPr/>
        </p:nvSpPr>
        <p:spPr>
          <a:xfrm>
            <a:off x="5018568" y="398339"/>
            <a:ext cx="2296633" cy="68048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Analisi del Rischio</a:t>
            </a:r>
          </a:p>
        </p:txBody>
      </p:sp>
      <p:cxnSp>
        <p:nvCxnSpPr>
          <p:cNvPr id="63" name="Connettore 2 62">
            <a:extLst>
              <a:ext uri="{FF2B5EF4-FFF2-40B4-BE49-F238E27FC236}">
                <a16:creationId xmlns:a16="http://schemas.microsoft.com/office/drawing/2014/main" id="{65A3C1D8-FC60-43DC-876D-934060B8AF2E}"/>
              </a:ext>
            </a:extLst>
          </p:cNvPr>
          <p:cNvCxnSpPr>
            <a:cxnSpLocks/>
            <a:stCxn id="61" idx="3"/>
            <a:endCxn id="4" idx="7"/>
          </p:cNvCxnSpPr>
          <p:nvPr/>
        </p:nvCxnSpPr>
        <p:spPr>
          <a:xfrm flipH="1">
            <a:off x="4756975" y="979168"/>
            <a:ext cx="597927" cy="1544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nettore 2 68">
            <a:extLst>
              <a:ext uri="{FF2B5EF4-FFF2-40B4-BE49-F238E27FC236}">
                <a16:creationId xmlns:a16="http://schemas.microsoft.com/office/drawing/2014/main" id="{49CA2025-2052-4A48-A76D-51E084461831}"/>
              </a:ext>
            </a:extLst>
          </p:cNvPr>
          <p:cNvCxnSpPr>
            <a:cxnSpLocks/>
            <a:stCxn id="61" idx="4"/>
          </p:cNvCxnSpPr>
          <p:nvPr/>
        </p:nvCxnSpPr>
        <p:spPr>
          <a:xfrm>
            <a:off x="6166885" y="1078823"/>
            <a:ext cx="0" cy="545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Rettangolo 69">
            <a:extLst>
              <a:ext uri="{FF2B5EF4-FFF2-40B4-BE49-F238E27FC236}">
                <a16:creationId xmlns:a16="http://schemas.microsoft.com/office/drawing/2014/main" id="{913D8EB7-627B-4648-817E-61C25631C4B8}"/>
              </a:ext>
            </a:extLst>
          </p:cNvPr>
          <p:cNvSpPr/>
          <p:nvPr/>
        </p:nvSpPr>
        <p:spPr>
          <a:xfrm>
            <a:off x="5313620" y="1617538"/>
            <a:ext cx="1743739" cy="5521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Matrice delle Attività Sensibili</a:t>
            </a:r>
          </a:p>
        </p:txBody>
      </p:sp>
    </p:spTree>
    <p:extLst>
      <p:ext uri="{BB962C8B-B14F-4D97-AF65-F5344CB8AC3E}">
        <p14:creationId xmlns:p14="http://schemas.microsoft.com/office/powerpoint/2010/main" val="28967855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28</Words>
  <Application>Microsoft Office PowerPoint</Application>
  <PresentationFormat>Personalizzato</PresentationFormat>
  <Paragraphs>14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bertocchi</dc:creator>
  <cp:lastModifiedBy>francesca bertocchi</cp:lastModifiedBy>
  <cp:revision>5</cp:revision>
  <dcterms:created xsi:type="dcterms:W3CDTF">2017-09-06T09:58:43Z</dcterms:created>
  <dcterms:modified xsi:type="dcterms:W3CDTF">2017-09-08T09:09:43Z</dcterms:modified>
</cp:coreProperties>
</file>